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5" r:id="rId14"/>
    <p:sldId id="278" r:id="rId15"/>
    <p:sldId id="277" r:id="rId16"/>
    <p:sldId id="269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8306D6-6F5C-489C-98B0-664E88CE423E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5F792B-1BF4-4E11-97D9-0A061DB3C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28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32F33-DAA0-4B2D-846D-323C41A00B0D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4148B-5D9C-4262-A941-3ED5BAAB4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409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F309-7143-4415-B1A6-ACF7E4A366AD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89D36-E9B3-4B03-863C-F6B350E59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95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61E-EA56-4AE4-BFF0-E4DE79204E2B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8E38A-9870-43CB-9C8F-7B809D11D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2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78F32-E393-40E9-BE67-AE1BA4608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3245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66A7-2CD1-4C46-BE2A-EC4A46E66427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1E28-1DA7-4544-A64A-36CAC61B5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82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7B7E1-3452-486F-B051-2A8E3B13E10C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5D272-D113-491C-8459-7D6206E8F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096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60D3F-7D96-45D7-92A4-7A86BBBC28A0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B1FF-AF8C-4E55-A994-A9843B1DC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88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7235-E23B-4B3B-BDF6-B2F245DF7CCA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56AA9-1232-444A-B832-D55D4D875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9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BC91-7CB9-41B7-A757-CA7CC4A6CEDC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02F6-311E-4B8F-8B25-C1CA7B0DE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18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97F0-41F4-4CB5-8B52-5FC4AE9ADDCE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4C55-7259-40B7-B307-045536584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16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A58CB-3EBD-433D-AD71-9B33636BD98C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E1689-9F6C-4DE3-9E0E-40630C1D9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22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ED954-394A-4E9E-BA37-2393B6F5969B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54E61-22B8-414A-8D41-04A8B03C8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21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726109D-33D6-49EE-8142-4D3E7B3EED82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D7A2315-F70C-4B38-A8EC-DF39AD34F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1" r:id="rId2"/>
    <p:sldLayoutId id="2147483700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701" r:id="rId9"/>
    <p:sldLayoutId id="2147483697" r:id="rId10"/>
    <p:sldLayoutId id="2147483698" r:id="rId11"/>
    <p:sldLayoutId id="214748370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История школы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>
              <a:buFont typeface="Arial" charset="0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ru-RU" altLang="ru-RU" sz="2000" smtClean="0"/>
              <a:t>Информационные компьютерные технологии</a:t>
            </a:r>
            <a:br>
              <a:rPr lang="ru-RU" altLang="ru-RU" sz="2000" smtClean="0"/>
            </a:br>
            <a:endParaRPr lang="ru-RU" altLang="ru-RU" sz="2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429250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/>
              <a:t>      В 2002 г по Президентской программе « Компьютеризация сельских школ» в нашу школу поступил 1 компьютер.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Началось преподавание курса «Информатика» в 9 классе, в 7-8 классах как кружок.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В 2004 г при помощи сельской администрации был приобретен цветной принтер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В 2005 г школа получила системный блок от редактора газеты «Караван-Сарай» </a:t>
            </a:r>
            <a:r>
              <a:rPr lang="ru-RU" sz="1800" dirty="0" err="1" smtClean="0"/>
              <a:t>Акдавлетова</a:t>
            </a:r>
            <a:r>
              <a:rPr lang="ru-RU" sz="1800" dirty="0" smtClean="0"/>
              <a:t> С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Получили еще один (Б/У) компьютер от заведующей РОО Пономаревой А.Г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В этом же году школа изыскала возможность купить сканер.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В 2006-07 </a:t>
            </a:r>
            <a:r>
              <a:rPr lang="ru-RU" sz="1800" dirty="0" err="1" smtClean="0"/>
              <a:t>у.г</a:t>
            </a:r>
            <a:r>
              <a:rPr lang="ru-RU" sz="1800" dirty="0" smtClean="0"/>
              <a:t> школа получила еще 4 компьютера от РОО.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В октябре 2006 г- компьютеры соединены в локальную сеть, 1 компьютер установлен в кабинете директора, где установлены программы: Хронограф и </a:t>
            </a:r>
            <a:r>
              <a:rPr lang="ru-RU" sz="1800" dirty="0" err="1" smtClean="0"/>
              <a:t>Линукс</a:t>
            </a:r>
            <a:r>
              <a:rPr lang="ru-RU" sz="1800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В школе имеется 3 проектора, 1 ноутбук(  мобильный класс)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В марте 2010 г в школу поступили еще 2 компьютера.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/>
              <a:t>Заведует кабинетом информатики </a:t>
            </a:r>
            <a:r>
              <a:rPr lang="ru-RU" sz="1800" dirty="0" err="1" smtClean="0"/>
              <a:t>Телякаева</a:t>
            </a:r>
            <a:r>
              <a:rPr lang="ru-RU" sz="1800" dirty="0" smtClean="0"/>
              <a:t> </a:t>
            </a:r>
            <a:r>
              <a:rPr lang="ru-RU" sz="1800" dirty="0" err="1" smtClean="0"/>
              <a:t>Зарима</a:t>
            </a:r>
            <a:r>
              <a:rPr lang="ru-RU" sz="1800" dirty="0" smtClean="0"/>
              <a:t> </a:t>
            </a:r>
            <a:r>
              <a:rPr lang="ru-RU" sz="1800" dirty="0" err="1" smtClean="0"/>
              <a:t>Раиловна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Смотр художественной самодеятельности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1800" smtClean="0"/>
              <a:t> </a:t>
            </a:r>
          </a:p>
          <a:p>
            <a:r>
              <a:rPr lang="ru-RU" altLang="ru-RU" sz="1800" smtClean="0"/>
              <a:t>Каждый год школа принимает участие в смотре художественной самодеятельности «Обильный край, благословенный». Учащиеся и учителя радуют односельчан своими танцами, песнями. Постановщиком танцев является Агишева Ирина Мажитовна. </a:t>
            </a:r>
          </a:p>
          <a:p>
            <a:r>
              <a:rPr lang="ru-RU" altLang="ru-RU" sz="1800" smtClean="0"/>
              <a:t>Учителя – танцоры: Телякаева Зарима Раиловна, Юлуева Дилара Минибаевна, Агишева Зульфия Зуфаровна, Агишева Ирина Мажитовна</a:t>
            </a:r>
          </a:p>
          <a:p>
            <a:r>
              <a:rPr lang="ru-RU" altLang="ru-RU" sz="1800" smtClean="0"/>
              <a:t>Учащиеся- танцоры: Агишева Эльмира, Агишева Ляйсан, Юлуева Анжела, Юлуев Радмир, Юлуева Зульфира, Агишева Илюза, Агишева Гузалия, Юлеува Диния, Телякаева Диана, Саитова Гульназ, Агишева Регина, </a:t>
            </a:r>
          </a:p>
          <a:p>
            <a:endParaRPr lang="ru-RU" altLang="ru-RU" sz="1800" smtClean="0"/>
          </a:p>
          <a:p>
            <a:endParaRPr lang="ru-RU" altLang="ru-RU" sz="1800" smtClean="0"/>
          </a:p>
          <a:p>
            <a:endParaRPr lang="ru-RU" altLang="ru-RU" sz="1800" smtClean="0"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ЮИД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z="1800" smtClean="0"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435" name="Текст 8"/>
          <p:cNvSpPr>
            <a:spLocks noGrp="1"/>
          </p:cNvSpPr>
          <p:nvPr>
            <p:ph type="body" idx="1"/>
          </p:nvPr>
        </p:nvSpPr>
        <p:spPr>
          <a:xfrm>
            <a:off x="457200" y="857250"/>
            <a:ext cx="4040188" cy="1071563"/>
          </a:xfrm>
        </p:spPr>
        <p:txBody>
          <a:bodyPr/>
          <a:lstStyle/>
          <a:p>
            <a:r>
              <a:rPr lang="ru-RU" altLang="ru-RU" sz="1200" smtClean="0"/>
              <a:t>Посвящение в пешеходы первоклассников юидовцами в Кутучевской оош. 2005 год</a:t>
            </a:r>
          </a:p>
        </p:txBody>
      </p:sp>
      <p:sp>
        <p:nvSpPr>
          <p:cNvPr id="18436" name="Текст 9"/>
          <p:cNvSpPr>
            <a:spLocks noGrp="1"/>
          </p:cNvSpPr>
          <p:nvPr>
            <p:ph type="body" sz="half" idx="3"/>
          </p:nvPr>
        </p:nvSpPr>
        <p:spPr>
          <a:xfrm>
            <a:off x="4645025" y="857250"/>
            <a:ext cx="4041775" cy="1071563"/>
          </a:xfrm>
        </p:spPr>
        <p:txBody>
          <a:bodyPr/>
          <a:lstStyle/>
          <a:p>
            <a:r>
              <a:rPr lang="ru-RU" altLang="ru-RU" sz="1400" smtClean="0"/>
              <a:t>Первоклассники знакомятся со знаками. 2005 год</a:t>
            </a:r>
          </a:p>
        </p:txBody>
      </p:sp>
      <p:pic>
        <p:nvPicPr>
          <p:cNvPr id="18437" name="Содержимое 6" descr="посвящение в пешеходы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7188" y="2500313"/>
            <a:ext cx="4183062" cy="2979737"/>
          </a:xfrm>
        </p:spPr>
      </p:pic>
      <p:pic>
        <p:nvPicPr>
          <p:cNvPr id="18438" name="Содержимое 11" descr="пешеход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5025" y="2500313"/>
            <a:ext cx="4041775" cy="299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9" name="Текст 2"/>
          <p:cNvSpPr>
            <a:spLocks noGrp="1"/>
          </p:cNvSpPr>
          <p:nvPr>
            <p:ph type="body" idx="1"/>
          </p:nvPr>
        </p:nvSpPr>
        <p:spPr>
          <a:xfrm>
            <a:off x="457200" y="857250"/>
            <a:ext cx="4040188" cy="1143000"/>
          </a:xfrm>
        </p:spPr>
        <p:txBody>
          <a:bodyPr/>
          <a:lstStyle/>
          <a:p>
            <a:r>
              <a:rPr lang="ru-RU" altLang="ru-RU" sz="1600" smtClean="0"/>
              <a:t>Знакомство с правилами передвижения на перекрестке. Занятие отряда ЮИД. 2006 год</a:t>
            </a:r>
          </a:p>
        </p:txBody>
      </p:sp>
      <p:sp>
        <p:nvSpPr>
          <p:cNvPr id="19460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857250"/>
            <a:ext cx="4041775" cy="1143000"/>
          </a:xfrm>
        </p:spPr>
        <p:txBody>
          <a:bodyPr/>
          <a:lstStyle/>
          <a:p>
            <a:r>
              <a:rPr lang="ru-RU" altLang="ru-RU" sz="1600" smtClean="0"/>
              <a:t>Юлуев Ильсур. Фигурное вождение велосипеда: качели. 2006 год</a:t>
            </a:r>
          </a:p>
        </p:txBody>
      </p:sp>
      <p:pic>
        <p:nvPicPr>
          <p:cNvPr id="19461" name="Содержимое 8" descr="4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50" y="2571750"/>
            <a:ext cx="4211638" cy="2925763"/>
          </a:xfrm>
        </p:spPr>
      </p:pic>
      <p:pic>
        <p:nvPicPr>
          <p:cNvPr id="19462" name="Содержимое 9" descr="5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5025" y="2571750"/>
            <a:ext cx="4041775" cy="2925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3" name="Текст 7"/>
          <p:cNvSpPr>
            <a:spLocks noGrp="1"/>
          </p:cNvSpPr>
          <p:nvPr>
            <p:ph type="body" idx="1"/>
          </p:nvPr>
        </p:nvSpPr>
        <p:spPr>
          <a:xfrm>
            <a:off x="457200" y="857250"/>
            <a:ext cx="4040188" cy="1071563"/>
          </a:xfrm>
        </p:spPr>
        <p:txBody>
          <a:bodyPr/>
          <a:lstStyle/>
          <a:p>
            <a:r>
              <a:rPr lang="ru-RU" altLang="ru-RU" sz="1600" smtClean="0"/>
              <a:t>Операция « Дети идут в школу». 1 сентября 2006 год. Инструктор по безопасности дорожного движения Агишева Зульфия Зуфаровна.</a:t>
            </a:r>
          </a:p>
        </p:txBody>
      </p:sp>
      <p:sp>
        <p:nvSpPr>
          <p:cNvPr id="20484" name="Текст 9"/>
          <p:cNvSpPr>
            <a:spLocks noGrp="1"/>
          </p:cNvSpPr>
          <p:nvPr>
            <p:ph type="body" sz="half" idx="3"/>
          </p:nvPr>
        </p:nvSpPr>
        <p:spPr>
          <a:xfrm>
            <a:off x="4645025" y="857250"/>
            <a:ext cx="4041775" cy="1071563"/>
          </a:xfrm>
        </p:spPr>
        <p:txBody>
          <a:bodyPr/>
          <a:lstStyle/>
          <a:p>
            <a:r>
              <a:rPr lang="ru-RU" altLang="ru-RU" sz="1600" smtClean="0"/>
              <a:t>Телякаева Гульназ победитель областного конкурса плакатов по безопасности дорожного движения. 2006 год</a:t>
            </a:r>
          </a:p>
        </p:txBody>
      </p:sp>
      <p:pic>
        <p:nvPicPr>
          <p:cNvPr id="20485" name="Содержимое 11" descr="пдд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313" y="2428875"/>
            <a:ext cx="4283075" cy="3068638"/>
          </a:xfrm>
        </p:spPr>
      </p:pic>
      <p:pic>
        <p:nvPicPr>
          <p:cNvPr id="20486" name="Содержимое 12" descr="грамота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57813" y="2214563"/>
            <a:ext cx="2786062" cy="3643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285750"/>
            <a:ext cx="7924800" cy="546100"/>
          </a:xfrm>
        </p:spPr>
        <p:txBody>
          <a:bodyPr/>
          <a:lstStyle/>
          <a:p>
            <a:r>
              <a:rPr lang="ru-RU" altLang="ru-RU" sz="3200" smtClean="0"/>
              <a:t>Школьный музей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79388" y="1428750"/>
            <a:ext cx="4316412" cy="50958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/>
              <a:t>Музей ведет </a:t>
            </a:r>
            <a:r>
              <a:rPr lang="ru-RU" sz="1800" dirty="0" err="1" smtClean="0"/>
              <a:t>поисково</a:t>
            </a:r>
            <a:r>
              <a:rPr lang="ru-RU" sz="1800" dirty="0" smtClean="0"/>
              <a:t>- исследовательскую работу, экспонирование и пропаганду имеющихся коллекций в соответствии с учебно-воспитательными задачами школы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/>
              <a:t>Цели школьного музея</a:t>
            </a:r>
            <a:r>
              <a:rPr lang="ru-RU" sz="1800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800" dirty="0" smtClean="0"/>
              <a:t>Воспитание бережного отношения к прошлому и настоящему своего народа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800" dirty="0" smtClean="0"/>
              <a:t>Формирование у учащихся высокого патриотического сознания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800" dirty="0" smtClean="0"/>
              <a:t>Развитие у молодежи гражданственности, патриотизма, как важнейших духовно- нравственных ценностей, а также ответственности и дисциплинированности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648200" y="1571625"/>
            <a:ext cx="4038600" cy="4554538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b="1" dirty="0" smtClean="0"/>
              <a:t>Задачи школьного музея: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Участие в совершенствовании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учебно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воспитательного процесса в школе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ru-RU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ru-RU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Охрана и пропаганда памятников истории, культуры и природы родного края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Проведение культурно- просветительской работы среди учащихся и населения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Участие в формировании, обеспечении сохранности и рациональном использовании музейного фонда.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4"/>
          <p:cNvSpPr>
            <a:spLocks noGrp="1" noChangeArrowheads="1"/>
          </p:cNvSpPr>
          <p:nvPr>
            <p:ph type="title"/>
          </p:nvPr>
        </p:nvSpPr>
        <p:spPr>
          <a:xfrm>
            <a:off x="762000" y="404813"/>
            <a:ext cx="7924800" cy="1062037"/>
          </a:xfrm>
        </p:spPr>
        <p:txBody>
          <a:bodyPr/>
          <a:lstStyle/>
          <a:p>
            <a:r>
              <a:rPr lang="ru-RU" altLang="ru-RU" sz="3200" smtClean="0"/>
              <a:t>Немного истории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41438"/>
            <a:ext cx="4244975" cy="4784725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smtClean="0"/>
              <a:t>Идея создания музея в Кутучевской ООШ вынашивалась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ru-RU" sz="180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smtClean="0"/>
              <a:t>давно, бывшими директорами: Агишевой Минибикой Хайбулловной и Агишевой Люцией Гиляжевной. Но наиболее полный материал был набран и создан при кропотливой работе директора школы Агишевой А.А, педагогического коллектива и учащихся.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smtClean="0"/>
              <a:t>Официально музей зарегистрирован как « Школьный музей» в январе 2003 года.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smtClean="0"/>
              <a:t>Руководителем музея был назначен учитель истории Ямангулова Лира Раисовна.</a:t>
            </a:r>
          </a:p>
        </p:txBody>
      </p:sp>
      <p:pic>
        <p:nvPicPr>
          <p:cNvPr id="22532" name="Picture 7" descr="Свид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1052513"/>
            <a:ext cx="2935288" cy="47529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4"/>
          <p:cNvSpPr>
            <a:spLocks noGrp="1" noChangeArrowheads="1"/>
          </p:cNvSpPr>
          <p:nvPr>
            <p:ph type="title"/>
          </p:nvPr>
        </p:nvSpPr>
        <p:spPr>
          <a:xfrm>
            <a:off x="762000" y="404813"/>
            <a:ext cx="7924800" cy="576262"/>
          </a:xfrm>
        </p:spPr>
        <p:txBody>
          <a:bodyPr/>
          <a:lstStyle/>
          <a:p>
            <a:r>
              <a:rPr lang="ru-RU" altLang="ru-RU" sz="2400" smtClean="0"/>
              <a:t>Структура музея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3671887" cy="5256212"/>
          </a:xfrm>
        </p:spPr>
        <p:txBody>
          <a:bodyPr/>
          <a:lstStyle/>
          <a:p>
            <a:r>
              <a:rPr lang="ru-RU" altLang="ru-RU" sz="2000" smtClean="0"/>
              <a:t>Сегодня в музее 20 разделов, более 100 </a:t>
            </a:r>
          </a:p>
          <a:p>
            <a:endParaRPr lang="ru-RU" altLang="ru-RU" sz="2000" smtClean="0"/>
          </a:p>
          <a:p>
            <a:pPr>
              <a:buFont typeface="Wingdings 2" pitchFamily="18" charset="2"/>
              <a:buNone/>
            </a:pPr>
            <a:r>
              <a:rPr lang="ru-RU" altLang="ru-RU" sz="2000" smtClean="0"/>
              <a:t>экспонатов, из которых половина подлинные</a:t>
            </a:r>
          </a:p>
          <a:p>
            <a:pPr>
              <a:buFont typeface="Wingdings 2" pitchFamily="18" charset="2"/>
              <a:buNone/>
            </a:pPr>
            <a:endParaRPr lang="ru-RU" altLang="ru-RU" sz="2000" smtClean="0"/>
          </a:p>
          <a:p>
            <a:pPr>
              <a:buFont typeface="Wingdings 2" pitchFamily="18" charset="2"/>
              <a:buNone/>
            </a:pPr>
            <a:endParaRPr lang="ru-RU" altLang="ru-RU" sz="2000" smtClean="0"/>
          </a:p>
          <a:p>
            <a:pPr>
              <a:buFont typeface="Wingdings 2" pitchFamily="18" charset="2"/>
              <a:buNone/>
            </a:pPr>
            <a:endParaRPr lang="ru-RU" altLang="ru-RU" sz="2000" smtClean="0"/>
          </a:p>
          <a:p>
            <a:endParaRPr lang="ru-RU" altLang="ru-RU" sz="2000" smtClean="0"/>
          </a:p>
          <a:p>
            <a:r>
              <a:rPr lang="ru-RU" altLang="ru-RU" sz="2000" smtClean="0"/>
              <a:t>Уголок башкирского</a:t>
            </a:r>
          </a:p>
          <a:p>
            <a:pPr>
              <a:buFont typeface="Wingdings" pitchFamily="2" charset="2"/>
              <a:buNone/>
            </a:pPr>
            <a:r>
              <a:rPr lang="ru-RU" altLang="ru-RU" sz="2000" smtClean="0"/>
              <a:t> быта</a:t>
            </a:r>
          </a:p>
          <a:p>
            <a:pPr>
              <a:buFont typeface="Wingdings" pitchFamily="2" charset="2"/>
              <a:buNone/>
            </a:pPr>
            <a:endParaRPr lang="ru-RU" altLang="ru-RU" sz="2000" smtClean="0"/>
          </a:p>
          <a:p>
            <a:pPr>
              <a:buFont typeface="Wingdings" pitchFamily="2" charset="2"/>
              <a:buNone/>
            </a:pPr>
            <a:r>
              <a:rPr lang="ru-RU" altLang="ru-RU" sz="1800" smtClean="0"/>
              <a:t>Отражает быт башкир</a:t>
            </a:r>
          </a:p>
          <a:p>
            <a:pPr>
              <a:buFont typeface="Wingdings" pitchFamily="2" charset="2"/>
              <a:buNone/>
            </a:pPr>
            <a:r>
              <a:rPr lang="ru-RU" altLang="ru-RU" sz="1800" smtClean="0"/>
              <a:t> в прошлом</a:t>
            </a:r>
          </a:p>
        </p:txBody>
      </p:sp>
      <p:pic>
        <p:nvPicPr>
          <p:cNvPr id="23556" name="Picture 7" descr="башбыт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00525" y="2624138"/>
            <a:ext cx="4330700" cy="29829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smtClean="0"/>
              <a:t>Впервые школа была открыта в 1900 г при мечети. Мальчиков обучал мулла, девочек абыстай, в своем доме.  Изучали Коран на арабском языке, запоминали наизусть молитвы. Обучались дети разных возрастов. Мальчики младшей и старшей группы занимались в разных комнатах, к ним муллу ходил по очереди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smtClean="0"/>
              <a:t>Самыми грамотными в первые годы советской власти считались Юлуев Абдрахман, Юлуев Сахибкирей, Махмутов Минибай, которые окончили политшколу.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smtClean="0"/>
              <a:t>После Октябрьской революции,  1922г, школа считалась государственной. Она была только начальной. Теперь могли ходить в школу и дети бедняков. Принимали в школу с 9 лет. Изучали латинский язык( до 1930г), стали преподавать математику, географию. Был только один учитель.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smtClean="0"/>
              <a:t>Первым учителем был – Курпячев Мирсаит( с 1917 по 1923гг). теперь и девочки учились в здании медресе, всего было 30-40 детей.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smtClean="0"/>
              <a:t>С 1925 г учителем работала Магуза из с.Тукай, с 1926- Юлуев Салах.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smtClean="0"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smtClean="0"/>
              <a:t>В 30 г открылись вечерние школы для взрослых( ликбезы). Книг было мало, в советское времястали интересоваться русской и башкирской литературой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smtClean="0"/>
              <a:t>До 1943 г в селе работала начальная школа, директором которой был Телякаев Ахмет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smtClean="0"/>
              <a:t>В 1943-44 гг Каяпкуловская семилетняя школа перебазировалась в Кутучевскую семилетнюю школу, она находилась в здании старой мечети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smtClean="0"/>
              <a:t>Первым директором была Мурзакаева Галима из с. Тукай. Математику преподавала Саитова Фаузия Гизатулловна, родной язык – Килембетова Гулейша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smtClean="0"/>
              <a:t>Вторым директором был Даутов Гирфан, преподавал физику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smtClean="0"/>
              <a:t>Третьи директором был Телякаев Фаткулла Байрамович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smtClean="0"/>
              <a:t>С 1950 по 1960 гг. директором была Шарафутдинова Закия. Учителя: Габзалилова В.З, Хамидуллина Н.Н, Агишева В.С, Абдршина Диля, Юлуев Рамза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smtClean="0"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1800" smtClean="0"/>
              <a:t>В 1962 г на средства колхоза построена новая школа. Директором стала Агишева Минибика Хайбулловна, руководила школой до 1983г</a:t>
            </a:r>
          </a:p>
          <a:p>
            <a:r>
              <a:rPr lang="ru-RU" altLang="ru-RU" sz="1800" smtClean="0"/>
              <a:t>До 1978 г в школе учились дети из Актыново, Канчирово, Кутучево, Каяпкулово, Исянгильдино. Учащиеся жили в интернатах.</a:t>
            </a:r>
          </a:p>
          <a:p>
            <a:r>
              <a:rPr lang="ru-RU" altLang="ru-RU" sz="1800" smtClean="0"/>
              <a:t>В 1976-77 г классы переоборудованы в кабинеты. Всего было 8 кабинетов, библиотека.</a:t>
            </a:r>
            <a:endParaRPr lang="ru-RU" altLang="ru-RU" sz="1800" smtClean="0"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1400" smtClean="0"/>
              <a:t>31 августа 1994г открылась новая школа. Построена она в короткие сроки, за 3,5 месяца. В школе есть мастерская, библиотека, столовая, лаборантская под общей крышей. Имеются 9 классов- кабинетов. Все учащиеся занимаются в первую смену, во второй половине дня работают кружки, дополнительные занятия, элективные курсы. Имеется пришкольный участок. Руководит школой Агишева Амина Асхатовна, учитель математики высшей категории, директор- менеджер.</a:t>
            </a:r>
          </a:p>
          <a:p>
            <a:r>
              <a:rPr lang="ru-RU" altLang="ru-RU" sz="1400" smtClean="0"/>
              <a:t>Заместитель директора  по воспитательной части: Агишева Зульфия Зуфаровна, учитель русского языка и литературы 1 категории. Заместитель директора по ИКТ: Телякаева Зарима Раиловна, учитель математики 1 категории. Учителя начальных классов: Юлуева Илида Абдулхаковна, учитель 1 категории, Юлуева Дилара Минибаевна, учитель 1 категории. Агишева Ирина Мажитовна, учитель физики 1 категории, Ямангулова Лира Раисовна, учитель истории 1 категории, Махмутова Мадина Башировна, учитель русского языка и литературы 1 категории, Юлуева Насима Тимерьяновна, учитель географии 1 категории.</a:t>
            </a:r>
          </a:p>
          <a:p>
            <a:r>
              <a:rPr lang="ru-RU" altLang="ru-RU" sz="1400" smtClean="0"/>
              <a:t>Филиалом МОУ «Кутучевская ООШ» является МОУ «Канчировская начальная школа», учитель: Иткулова Зухра Зуфаровна, учитель 1 категории.</a:t>
            </a:r>
          </a:p>
          <a:p>
            <a:endParaRPr lang="ru-RU" altLang="ru-RU" sz="1400" smtClean="0"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1800" smtClean="0"/>
              <a:t>В школе в разные годы побывали:</a:t>
            </a:r>
          </a:p>
          <a:p>
            <a:r>
              <a:rPr lang="ru-RU" altLang="ru-RU" sz="1800" smtClean="0"/>
              <a:t>Мустай Карм – классик башкирской литературы, народный поэт</a:t>
            </a:r>
          </a:p>
          <a:p>
            <a:r>
              <a:rPr lang="ru-RU" altLang="ru-RU" sz="1800" smtClean="0"/>
              <a:t>Равиль Бикбаев – председатель Союза писателей РБ, писатель</a:t>
            </a:r>
          </a:p>
          <a:p>
            <a:r>
              <a:rPr lang="ru-RU" altLang="ru-RU" sz="1800" smtClean="0"/>
              <a:t>Юлмухаметов М.Б – заместитель министра образования РБ</a:t>
            </a:r>
          </a:p>
          <a:p>
            <a:r>
              <a:rPr lang="ru-RU" altLang="ru-RU" sz="1800" smtClean="0"/>
              <a:t>С.Алибаев – детский писатель, лауреат премии им. Г.Х Андерсена</a:t>
            </a:r>
          </a:p>
          <a:p>
            <a:r>
              <a:rPr lang="ru-RU" altLang="ru-RU" sz="1800" smtClean="0"/>
              <a:t>М.Азнабаев – профессор, директор научно-исследовательского института глазных болезней</a:t>
            </a:r>
          </a:p>
          <a:p>
            <a:r>
              <a:rPr lang="ru-RU" altLang="ru-RU" sz="1800" smtClean="0"/>
              <a:t>Х. Юлдашев – поэт, наш земляк</a:t>
            </a:r>
          </a:p>
          <a:p>
            <a:r>
              <a:rPr lang="ru-RU" altLang="ru-RU" sz="1800" smtClean="0"/>
              <a:t>Тулумбаев – кандидат педагогических наук, автор учебника «Башкирский язык»</a:t>
            </a:r>
          </a:p>
          <a:p>
            <a:r>
              <a:rPr lang="ru-RU" altLang="ru-RU" sz="1800" smtClean="0"/>
              <a:t>Н.Мажитов – кандидат педагогических наук, председатель всемирного Курултая башкир</a:t>
            </a:r>
          </a:p>
          <a:p>
            <a:r>
              <a:rPr lang="ru-RU" altLang="ru-RU" sz="1800" smtClean="0"/>
              <a:t> </a:t>
            </a:r>
          </a:p>
          <a:p>
            <a:endParaRPr lang="ru-RU" altLang="ru-RU" sz="1800" smtClean="0"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Более 1500 учащихся получили путевку в жизнь.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Среди них: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err="1" smtClean="0"/>
              <a:t>Абдразаков</a:t>
            </a:r>
            <a:r>
              <a:rPr lang="ru-RU" sz="1800" dirty="0" smtClean="0"/>
              <a:t> </a:t>
            </a:r>
            <a:r>
              <a:rPr lang="ru-RU" sz="1800" dirty="0" err="1" smtClean="0"/>
              <a:t>Амир</a:t>
            </a:r>
            <a:r>
              <a:rPr lang="ru-RU" sz="1800" dirty="0" smtClean="0"/>
              <a:t> – режиссер, актер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Агишева </a:t>
            </a:r>
            <a:r>
              <a:rPr lang="ru-RU" sz="1800" dirty="0" err="1" smtClean="0"/>
              <a:t>Люция</a:t>
            </a:r>
            <a:r>
              <a:rPr lang="ru-RU" sz="1800" dirty="0" smtClean="0"/>
              <a:t> </a:t>
            </a:r>
            <a:r>
              <a:rPr lang="ru-RU" sz="1800" dirty="0" err="1" smtClean="0"/>
              <a:t>Гилажевна</a:t>
            </a:r>
            <a:r>
              <a:rPr lang="ru-RU" sz="1800" dirty="0" smtClean="0"/>
              <a:t> – заслуженный деятель культуры РБ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err="1" smtClean="0"/>
              <a:t>Габитов</a:t>
            </a:r>
            <a:r>
              <a:rPr lang="ru-RU" sz="1800" dirty="0" smtClean="0"/>
              <a:t> </a:t>
            </a:r>
            <a:r>
              <a:rPr lang="ru-RU" sz="1800" dirty="0" err="1" smtClean="0"/>
              <a:t>Минулла</a:t>
            </a:r>
            <a:r>
              <a:rPr lang="ru-RU" sz="1800" dirty="0" smtClean="0"/>
              <a:t> </a:t>
            </a:r>
            <a:r>
              <a:rPr lang="ru-RU" sz="1800" dirty="0" err="1" smtClean="0"/>
              <a:t>Рысмухаметович</a:t>
            </a:r>
            <a:r>
              <a:rPr lang="ru-RU" sz="1800" dirty="0" smtClean="0"/>
              <a:t> – заслуженный деятель РБ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err="1" smtClean="0"/>
              <a:t>Юлуева</a:t>
            </a:r>
            <a:r>
              <a:rPr lang="ru-RU" sz="1800" dirty="0" smtClean="0"/>
              <a:t> </a:t>
            </a:r>
            <a:r>
              <a:rPr lang="ru-RU" sz="1800" dirty="0" err="1" smtClean="0"/>
              <a:t>Альфия</a:t>
            </a:r>
            <a:r>
              <a:rPr lang="ru-RU" sz="1800" dirty="0" smtClean="0"/>
              <a:t> – парашютист международного класса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err="1" smtClean="0"/>
              <a:t>Сабитов</a:t>
            </a:r>
            <a:r>
              <a:rPr lang="ru-RU" sz="1800" dirty="0" smtClean="0"/>
              <a:t> </a:t>
            </a:r>
            <a:r>
              <a:rPr lang="ru-RU" sz="1800" dirty="0" err="1" smtClean="0"/>
              <a:t>Ижад</a:t>
            </a:r>
            <a:r>
              <a:rPr lang="ru-RU" sz="1800" dirty="0" smtClean="0"/>
              <a:t> – профессор </a:t>
            </a:r>
            <a:r>
              <a:rPr lang="ru-RU" sz="1800" dirty="0" err="1" smtClean="0"/>
              <a:t>механико</a:t>
            </a:r>
            <a:r>
              <a:rPr lang="ru-RU" sz="1800" dirty="0" smtClean="0"/>
              <a:t>- математического факультета МГУ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err="1" smtClean="0"/>
              <a:t>Сабитов</a:t>
            </a:r>
            <a:r>
              <a:rPr lang="ru-RU" sz="1800" dirty="0" smtClean="0"/>
              <a:t> </a:t>
            </a:r>
            <a:r>
              <a:rPr lang="ru-RU" sz="1800" dirty="0" err="1" smtClean="0"/>
              <a:t>Ирек</a:t>
            </a:r>
            <a:r>
              <a:rPr lang="ru-RU" sz="1800" dirty="0" smtClean="0"/>
              <a:t> – авиаконструктор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err="1" smtClean="0"/>
              <a:t>Юлуев</a:t>
            </a:r>
            <a:r>
              <a:rPr lang="ru-RU" sz="1800" dirty="0" smtClean="0"/>
              <a:t> </a:t>
            </a:r>
            <a:r>
              <a:rPr lang="ru-RU" sz="1800" dirty="0" err="1" smtClean="0"/>
              <a:t>Ильяс</a:t>
            </a:r>
            <a:r>
              <a:rPr lang="ru-RU" sz="1800" dirty="0" smtClean="0"/>
              <a:t> </a:t>
            </a:r>
            <a:r>
              <a:rPr lang="ru-RU" sz="1800" dirty="0" err="1" smtClean="0"/>
              <a:t>Гаярович</a:t>
            </a:r>
            <a:r>
              <a:rPr lang="ru-RU" sz="1800" dirty="0" smtClean="0"/>
              <a:t> – композитор – аранжировщик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Узбеков Булат </a:t>
            </a:r>
            <a:r>
              <a:rPr lang="ru-RU" sz="1800" dirty="0" err="1" smtClean="0"/>
              <a:t>Янбулатович</a:t>
            </a:r>
            <a:r>
              <a:rPr lang="ru-RU" sz="1800" dirty="0" smtClean="0"/>
              <a:t> – генеральный директор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err="1" smtClean="0"/>
              <a:t>Ашишева</a:t>
            </a:r>
            <a:r>
              <a:rPr lang="ru-RU" sz="1800" dirty="0" smtClean="0"/>
              <a:t> </a:t>
            </a:r>
            <a:r>
              <a:rPr lang="ru-RU" sz="1800" dirty="0" err="1" smtClean="0"/>
              <a:t>Флюра</a:t>
            </a:r>
            <a:r>
              <a:rPr lang="ru-RU" sz="1800" dirty="0" smtClean="0"/>
              <a:t> </a:t>
            </a:r>
            <a:r>
              <a:rPr lang="ru-RU" sz="1800" dirty="0" err="1" smtClean="0"/>
              <a:t>Рашитовна</a:t>
            </a:r>
            <a:r>
              <a:rPr lang="ru-RU" sz="1800" dirty="0" smtClean="0"/>
              <a:t> – Отличник образования РБ, директор МОУ «</a:t>
            </a:r>
            <a:r>
              <a:rPr lang="ru-RU" sz="1800" dirty="0" err="1" smtClean="0"/>
              <a:t>Исянгильдиновская</a:t>
            </a:r>
            <a:r>
              <a:rPr lang="ru-RU" sz="1800" dirty="0" smtClean="0"/>
              <a:t> СШ»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err="1" smtClean="0"/>
              <a:t>Ишбулатов</a:t>
            </a:r>
            <a:r>
              <a:rPr lang="ru-RU" sz="1800" dirty="0" smtClean="0"/>
              <a:t> Ринат </a:t>
            </a:r>
            <a:r>
              <a:rPr lang="ru-RU" sz="1800" dirty="0" err="1" smtClean="0"/>
              <a:t>Нажипович</a:t>
            </a:r>
            <a:r>
              <a:rPr lang="ru-RU" sz="1800" dirty="0" smtClean="0"/>
              <a:t> – директор МОУ «</a:t>
            </a:r>
            <a:r>
              <a:rPr lang="ru-RU" sz="1800" dirty="0" err="1" smtClean="0"/>
              <a:t>Юлтыевская</a:t>
            </a:r>
            <a:r>
              <a:rPr lang="ru-RU" sz="1800" dirty="0" smtClean="0"/>
              <a:t> СШ»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err="1" smtClean="0"/>
              <a:t>Азнабаева</a:t>
            </a:r>
            <a:r>
              <a:rPr lang="ru-RU" sz="1800" dirty="0" smtClean="0"/>
              <a:t> Земфира </a:t>
            </a:r>
            <a:r>
              <a:rPr lang="ru-RU" sz="1800" dirty="0" err="1" smtClean="0"/>
              <a:t>Раиловна</a:t>
            </a:r>
            <a:r>
              <a:rPr lang="ru-RU" sz="1800" dirty="0" smtClean="0"/>
              <a:t> – Отличник образования РБ, руководитель высшей категории, «Лучший работник образования г. Стерлитамак»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err="1" smtClean="0"/>
              <a:t>Махмутова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Мадина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Башировна</a:t>
            </a:r>
            <a:r>
              <a:rPr lang="ru-RU" sz="1800" dirty="0" smtClean="0"/>
              <a:t> – Старший учитель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Агишева Амина </a:t>
            </a:r>
            <a:r>
              <a:rPr lang="ru-RU" sz="1800" dirty="0" err="1" smtClean="0"/>
              <a:t>Асхатовна</a:t>
            </a:r>
            <a:r>
              <a:rPr lang="ru-RU" sz="1800" dirty="0" smtClean="0"/>
              <a:t> – директор- менеджер МОУ «</a:t>
            </a:r>
            <a:r>
              <a:rPr lang="ru-RU" sz="1800" dirty="0" err="1" smtClean="0"/>
              <a:t>Кутучевская</a:t>
            </a:r>
            <a:r>
              <a:rPr lang="ru-RU" sz="1800" dirty="0" smtClean="0"/>
              <a:t> ООШ», «Старший учитель»</a:t>
            </a:r>
            <a:br>
              <a:rPr lang="ru-RU" sz="1800" dirty="0" smtClean="0"/>
            </a:br>
            <a:endParaRPr lang="ru-RU" sz="1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715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Детская общественная организация </a:t>
            </a:r>
            <a:br>
              <a:rPr lang="ru-RU" sz="2000" dirty="0" smtClean="0"/>
            </a:br>
            <a:r>
              <a:rPr lang="ru-RU" sz="2000" dirty="0" smtClean="0"/>
              <a:t>«Республика Мальчишек и Девчонок»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Является объединением учащихся школы.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Начальное звено «Гномики» работает по программе «Лестница чудесница». На каждой ступеньке ждут тропинки: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 Доброты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 Здоровье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 Мастеров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 Игровая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 Лесная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 К дому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 Почемучки.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Среднее звено работает по программе «Радуга». По дорожкам: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«Судьба России – моя судьба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«Заботимся о младших, помогаем старшим»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«Ученье-свет, </a:t>
            </a:r>
            <a:r>
              <a:rPr lang="ru-RU" sz="1800" dirty="0" err="1" smtClean="0"/>
              <a:t>неученье</a:t>
            </a:r>
            <a:r>
              <a:rPr lang="ru-RU" sz="1800" dirty="0" smtClean="0"/>
              <a:t> – тьма»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«Из тысячи планет, земли прекрасней нет»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«Красота спасет мир»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«Спорт любить – здоровым быть»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- «Умелые руки не знают скуки»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1800" smtClean="0"/>
              <a:t>Учебно – опытный участок</a:t>
            </a:r>
          </a:p>
          <a:p>
            <a:r>
              <a:rPr lang="ru-RU" altLang="ru-RU" sz="1800" smtClean="0"/>
              <a:t> </a:t>
            </a:r>
          </a:p>
          <a:p>
            <a:r>
              <a:rPr lang="ru-RU" altLang="ru-RU" sz="1800" smtClean="0"/>
              <a:t>Руководит участком учитель технологии Агишева Ирина Мажитовна.</a:t>
            </a:r>
          </a:p>
          <a:p>
            <a:r>
              <a:rPr lang="ru-RU" altLang="ru-RU" sz="1800" smtClean="0"/>
              <a:t>Материально-техническое обеспечение: лопаты, ведра, грабли, лопаты, шланги, емкости для волы.</a:t>
            </a:r>
          </a:p>
          <a:p>
            <a:r>
              <a:rPr lang="ru-RU" altLang="ru-RU" sz="1800" smtClean="0"/>
              <a:t>Размер участка: 0,5 га</a:t>
            </a:r>
          </a:p>
          <a:p>
            <a:r>
              <a:rPr lang="ru-RU" altLang="ru-RU" sz="1800" smtClean="0"/>
              <a:t>- площадь отдела начальных классов – 0,06 га</a:t>
            </a:r>
          </a:p>
          <a:p>
            <a:r>
              <a:rPr lang="ru-RU" altLang="ru-RU" sz="1800" smtClean="0"/>
              <a:t>- площадь отдела старших классов – 0,39 га</a:t>
            </a:r>
          </a:p>
          <a:p>
            <a:r>
              <a:rPr lang="ru-RU" altLang="ru-RU" sz="1800" smtClean="0"/>
              <a:t>- цветник – 0,05 га.  </a:t>
            </a:r>
          </a:p>
          <a:p>
            <a:r>
              <a:rPr lang="ru-RU" altLang="ru-RU" sz="1800" smtClean="0"/>
              <a:t>Работа ведется по плану. Проводятся различные опыты и практические работы. Выращивается рассада, которую сажаем сами и продаем населению. Осуществляется посадка картофеля, уход за растениями ведется в течении всего лета.</a:t>
            </a:r>
          </a:p>
          <a:p>
            <a:endParaRPr lang="ru-RU" altLang="ru-RU" sz="1800" smtClean="0"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1270</Words>
  <Application>Microsoft Office PowerPoint</Application>
  <PresentationFormat>Экран (4:3)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Times New Roman</vt:lpstr>
      <vt:lpstr>Wingdings</vt:lpstr>
      <vt:lpstr>Поток</vt:lpstr>
      <vt:lpstr>История школы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Детская общественная организация  «Республика Мальчишек и Девчонок» </vt:lpstr>
      <vt:lpstr>Презентация PowerPoint</vt:lpstr>
      <vt:lpstr>Информационные компьютерные технологии </vt:lpstr>
      <vt:lpstr>Смотр художественной самодеятельности   </vt:lpstr>
      <vt:lpstr>ЮИД</vt:lpstr>
      <vt:lpstr>Презентация PowerPoint</vt:lpstr>
      <vt:lpstr>Презентация PowerPoint</vt:lpstr>
      <vt:lpstr>Презентация PowerPoint</vt:lpstr>
      <vt:lpstr>Школьный музей</vt:lpstr>
      <vt:lpstr>Немного истории</vt:lpstr>
      <vt:lpstr>Структура музея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школы</dc:title>
  <dc:creator>User</dc:creator>
  <cp:lastModifiedBy>User Windows</cp:lastModifiedBy>
  <cp:revision>5</cp:revision>
  <dcterms:created xsi:type="dcterms:W3CDTF">2012-01-31T08:12:14Z</dcterms:created>
  <dcterms:modified xsi:type="dcterms:W3CDTF">2021-01-14T10:30:03Z</dcterms:modified>
</cp:coreProperties>
</file>