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0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A497-A995-4308-9281-EA9834D28774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534F-2188-44CF-8BE3-B9EB2158C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A497-A995-4308-9281-EA9834D28774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534F-2188-44CF-8BE3-B9EB2158C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A497-A995-4308-9281-EA9834D28774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534F-2188-44CF-8BE3-B9EB2158C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A497-A995-4308-9281-EA9834D28774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534F-2188-44CF-8BE3-B9EB2158C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A497-A995-4308-9281-EA9834D28774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534F-2188-44CF-8BE3-B9EB2158C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A497-A995-4308-9281-EA9834D28774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534F-2188-44CF-8BE3-B9EB2158C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A497-A995-4308-9281-EA9834D28774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534F-2188-44CF-8BE3-B9EB2158C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A497-A995-4308-9281-EA9834D28774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534F-2188-44CF-8BE3-B9EB2158C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A497-A995-4308-9281-EA9834D28774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534F-2188-44CF-8BE3-B9EB2158C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A497-A995-4308-9281-EA9834D28774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534F-2188-44CF-8BE3-B9EB2158C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A497-A995-4308-9281-EA9834D28774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534F-2188-44CF-8BE3-B9EB2158C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584" r="5832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5467" y="133084"/>
            <a:ext cx="8873066" cy="6588394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70000"/>
            <a:ext cx="7886699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0A497-A995-4308-9281-EA9834D28774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6534F-2188-44CF-8BE3-B9EB2158C5E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3084"/>
            <a:ext cx="7886699" cy="1047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6864" cy="821953"/>
          </a:xfrm>
        </p:spPr>
        <p:txBody>
          <a:bodyPr>
            <a:normAutofit/>
          </a:bodyPr>
          <a:lstStyle/>
          <a:p>
            <a:r>
              <a:rPr lang="ru-RU" sz="4800" b="1" i="1" dirty="0" err="1" smtClean="0"/>
              <a:t>Кутучевский</a:t>
            </a:r>
            <a:r>
              <a:rPr lang="ru-RU" sz="4800" b="1" i="1" dirty="0" smtClean="0"/>
              <a:t> сельский клуб</a:t>
            </a:r>
            <a:endParaRPr lang="ru-RU" sz="4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4680520" cy="640871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    </a:t>
            </a:r>
            <a:r>
              <a:rPr lang="ru-RU" sz="2000" dirty="0"/>
              <a:t>С </a:t>
            </a:r>
            <a:r>
              <a:rPr lang="ru-RU" sz="2000" dirty="0" smtClean="0"/>
              <a:t>1972 по 1976 год заведующей клуба была </a:t>
            </a:r>
            <a:r>
              <a:rPr lang="ru-RU" sz="2000" dirty="0" err="1"/>
              <a:t>Юлуева</a:t>
            </a:r>
            <a:r>
              <a:rPr lang="ru-RU" sz="2000" dirty="0"/>
              <a:t> </a:t>
            </a:r>
            <a:r>
              <a:rPr lang="ru-RU" sz="2000" dirty="0" err="1"/>
              <a:t>Хабира</a:t>
            </a:r>
            <a:r>
              <a:rPr lang="ru-RU" sz="2000" dirty="0"/>
              <a:t> </a:t>
            </a:r>
            <a:r>
              <a:rPr lang="ru-RU" sz="2000" dirty="0" err="1"/>
              <a:t>Сайфулловна</a:t>
            </a:r>
            <a:r>
              <a:rPr lang="ru-RU" sz="2000" dirty="0"/>
              <a:t>.</a:t>
            </a:r>
          </a:p>
          <a:p>
            <a:pPr algn="l"/>
            <a:r>
              <a:rPr lang="ru-RU" dirty="0"/>
              <a:t>  </a:t>
            </a:r>
            <a:r>
              <a:rPr lang="ru-RU" sz="2000" dirty="0" smtClean="0"/>
              <a:t>В </a:t>
            </a:r>
            <a:r>
              <a:rPr lang="ru-RU" sz="2000" dirty="0"/>
              <a:t>1977 году </a:t>
            </a:r>
            <a:r>
              <a:rPr lang="ru-RU" sz="2000" dirty="0" err="1"/>
              <a:t>Юлуева</a:t>
            </a:r>
            <a:r>
              <a:rPr lang="ru-RU" sz="2000" dirty="0"/>
              <a:t> </a:t>
            </a:r>
            <a:r>
              <a:rPr lang="ru-RU" sz="2000" dirty="0" err="1"/>
              <a:t>Зухра</a:t>
            </a:r>
            <a:r>
              <a:rPr lang="ru-RU" sz="2000" dirty="0"/>
              <a:t> </a:t>
            </a:r>
            <a:r>
              <a:rPr lang="ru-RU" sz="2000" dirty="0" err="1" smtClean="0"/>
              <a:t>Рафиковна</a:t>
            </a:r>
            <a:r>
              <a:rPr lang="ru-RU" sz="2000" dirty="0" smtClean="0"/>
              <a:t>.</a:t>
            </a:r>
            <a:endParaRPr lang="ru-RU" sz="2000" dirty="0"/>
          </a:p>
          <a:p>
            <a:pPr algn="l"/>
            <a:r>
              <a:rPr lang="ru-RU" sz="2000" dirty="0"/>
              <a:t>  С</a:t>
            </a:r>
            <a:r>
              <a:rPr lang="ru-RU" sz="2000" dirty="0" smtClean="0"/>
              <a:t> 1978-1987 годы работала  </a:t>
            </a:r>
            <a:r>
              <a:rPr lang="ru-RU" sz="2000" dirty="0" err="1"/>
              <a:t>Юлуева</a:t>
            </a:r>
            <a:r>
              <a:rPr lang="ru-RU" sz="2000" dirty="0"/>
              <a:t> </a:t>
            </a:r>
            <a:r>
              <a:rPr lang="ru-RU" sz="2000" dirty="0" err="1"/>
              <a:t>Флюза</a:t>
            </a:r>
            <a:r>
              <a:rPr lang="ru-RU" sz="2000" dirty="0"/>
              <a:t> </a:t>
            </a:r>
            <a:r>
              <a:rPr lang="ru-RU" sz="2000" dirty="0" err="1" smtClean="0"/>
              <a:t>Гадиловна</a:t>
            </a:r>
            <a:r>
              <a:rPr lang="ru-RU" sz="2000" dirty="0" smtClean="0"/>
              <a:t>.</a:t>
            </a:r>
            <a:endParaRPr lang="ru-RU" sz="2000" dirty="0"/>
          </a:p>
          <a:p>
            <a:pPr algn="l"/>
            <a:r>
              <a:rPr lang="ru-RU" dirty="0" smtClean="0"/>
              <a:t> </a:t>
            </a:r>
            <a:r>
              <a:rPr lang="ru-RU" sz="2000" dirty="0" smtClean="0"/>
              <a:t>В 1987 году был </a:t>
            </a:r>
            <a:r>
              <a:rPr lang="ru-RU" sz="2000" dirty="0" err="1" smtClean="0"/>
              <a:t>Юлуев</a:t>
            </a:r>
            <a:r>
              <a:rPr lang="ru-RU" sz="2000" dirty="0" smtClean="0"/>
              <a:t> </a:t>
            </a:r>
            <a:r>
              <a:rPr lang="ru-RU" sz="2000" dirty="0" err="1" smtClean="0"/>
              <a:t>Фатых</a:t>
            </a:r>
            <a:r>
              <a:rPr lang="ru-RU" sz="2000" dirty="0" smtClean="0"/>
              <a:t> </a:t>
            </a:r>
            <a:r>
              <a:rPr lang="ru-RU" sz="2000" dirty="0" err="1" smtClean="0"/>
              <a:t>Фаритович</a:t>
            </a:r>
            <a:r>
              <a:rPr lang="ru-RU" sz="2000" dirty="0" smtClean="0"/>
              <a:t>.</a:t>
            </a:r>
          </a:p>
          <a:p>
            <a:pPr algn="l"/>
            <a:r>
              <a:rPr lang="ru-RU" sz="2000" dirty="0" smtClean="0"/>
              <a:t>В 1989 году </a:t>
            </a:r>
            <a:r>
              <a:rPr lang="ru-RU" sz="2000" dirty="0" err="1" smtClean="0"/>
              <a:t>Юлуева</a:t>
            </a:r>
            <a:r>
              <a:rPr lang="ru-RU" sz="2000" dirty="0" smtClean="0"/>
              <a:t> </a:t>
            </a:r>
            <a:r>
              <a:rPr lang="ru-RU" sz="2000" dirty="0" err="1" smtClean="0"/>
              <a:t>Сарвар</a:t>
            </a:r>
            <a:r>
              <a:rPr lang="ru-RU" sz="2000" dirty="0" smtClean="0"/>
              <a:t> </a:t>
            </a:r>
            <a:r>
              <a:rPr lang="ru-RU" sz="2000" dirty="0" err="1" smtClean="0"/>
              <a:t>Равилевна</a:t>
            </a:r>
            <a:r>
              <a:rPr lang="ru-RU" sz="2000" dirty="0" smtClean="0"/>
              <a:t>.</a:t>
            </a:r>
          </a:p>
          <a:p>
            <a:pPr algn="l"/>
            <a:r>
              <a:rPr lang="ru-RU" sz="2000" dirty="0"/>
              <a:t> </a:t>
            </a:r>
            <a:r>
              <a:rPr lang="ru-RU" sz="2000" dirty="0" smtClean="0"/>
              <a:t>  С 1988 года заведующей сельского </a:t>
            </a:r>
          </a:p>
          <a:p>
            <a:pPr algn="l"/>
            <a:r>
              <a:rPr lang="ru-RU" sz="2000" dirty="0" smtClean="0"/>
              <a:t>клуба работает Бакаева Винера </a:t>
            </a:r>
          </a:p>
          <a:p>
            <a:pPr algn="l"/>
            <a:r>
              <a:rPr lang="ru-RU" sz="2000" dirty="0" smtClean="0"/>
              <a:t>Маратовна.</a:t>
            </a:r>
          </a:p>
          <a:p>
            <a:pPr algn="l"/>
            <a:r>
              <a:rPr lang="ru-RU" sz="2000" dirty="0"/>
              <a:t> </a:t>
            </a:r>
            <a:r>
              <a:rPr lang="ru-RU" sz="2000" dirty="0" smtClean="0"/>
              <a:t>  Первое здание клуба было </a:t>
            </a:r>
          </a:p>
          <a:p>
            <a:pPr algn="l"/>
            <a:r>
              <a:rPr lang="ru-RU" sz="2000" dirty="0" smtClean="0"/>
              <a:t>построено в 1964 году, силами населения.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9438" y="1628800"/>
            <a:ext cx="4248472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89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260648"/>
            <a:ext cx="7920879" cy="1440160"/>
          </a:xfrm>
        </p:spPr>
        <p:txBody>
          <a:bodyPr>
            <a:noAutofit/>
          </a:bodyPr>
          <a:lstStyle/>
          <a:p>
            <a:pPr algn="ctr"/>
            <a:r>
              <a:rPr lang="ru-RU" sz="3100" dirty="0" smtClean="0"/>
              <a:t>   </a:t>
            </a:r>
            <a:r>
              <a:rPr lang="ru-RU" sz="2900" dirty="0" smtClean="0"/>
              <a:t>В  2016 году сельский клуб получил сертификат на 100000 рублей.</a:t>
            </a:r>
            <a:br>
              <a:rPr lang="ru-RU" sz="2900" dirty="0" smtClean="0"/>
            </a:br>
            <a:r>
              <a:rPr lang="ru-RU" sz="2900" dirty="0" smtClean="0"/>
              <a:t>   На эти деньги сшили национальные костюмы для вокального коллектива.</a:t>
            </a:r>
            <a:endParaRPr lang="ru-RU" sz="29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672" y="1844824"/>
            <a:ext cx="5688632" cy="4752528"/>
          </a:xfrm>
        </p:spPr>
      </p:pic>
    </p:spTree>
    <p:extLst>
      <p:ext uri="{BB962C8B-B14F-4D97-AF65-F5344CB8AC3E}">
        <p14:creationId xmlns:p14="http://schemas.microsoft.com/office/powerpoint/2010/main" val="36709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Наши артисты художественной самодеятельности 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523" y="1196752"/>
            <a:ext cx="3936437" cy="2952328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1" y="1196752"/>
            <a:ext cx="3936437" cy="2952328"/>
          </a:xfr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3933056"/>
            <a:ext cx="4572000" cy="272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69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205</TotalTime>
  <Words>90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Тема3</vt:lpstr>
      <vt:lpstr>Кутучевский сельский клуб</vt:lpstr>
      <vt:lpstr>   В  2016 году сельский клуб получил сертификат на 100000 рублей.    На эти деньги сшили национальные костюмы для вокального коллектива.</vt:lpstr>
      <vt:lpstr>Наши артисты художественной самодеятельности </vt:lpstr>
    </vt:vector>
  </TitlesOfParts>
  <Company>*Питер-Company*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Кутучевский сельский клуб</dc:title>
  <dc:creator>Агишева Айзиля</dc:creator>
  <cp:lastModifiedBy>User Windows</cp:lastModifiedBy>
  <cp:revision>9</cp:revision>
  <dcterms:created xsi:type="dcterms:W3CDTF">2019-07-14T17:27:51Z</dcterms:created>
  <dcterms:modified xsi:type="dcterms:W3CDTF">2021-01-14T10:30:22Z</dcterms:modified>
</cp:coreProperties>
</file>